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1" r:id="rId9"/>
    <p:sldId id="262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6297B-9FAD-45AD-B35C-C4A2D2C99E5A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F476A-B0FF-4E6E-A10D-77DC9FB9E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51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4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F476A-B0FF-4E6E-A10D-77DC9FB9EA8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98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35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422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831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358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987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75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39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74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78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41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0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1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03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65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32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DF5802-70DE-4947-BF93-0BCA49A94883}" type="datetimeFigureOut">
              <a:rPr lang="ru-RU" smtClean="0"/>
              <a:t>29.06.2021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4640FCF-64E7-48EF-AF5F-230D4EE77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239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ACA-3596-478D-BC86-D8B2BB872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Проект «Гид по Москве»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4D349-6667-421B-81F8-E91D2E9BD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0743" y="3598341"/>
            <a:ext cx="3459933" cy="149617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Google Sans" panose="020B0503030502040204" pitchFamily="34" charset="0"/>
              </a:rPr>
              <a:t>Бузмаков Антон Игоревич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endParaRPr lang="ru-RU" dirty="0">
              <a:latin typeface="Google Sans" panose="020B0503030502040204" pitchFamily="34" charset="0"/>
            </a:endParaRPr>
          </a:p>
          <a:p>
            <a:r>
              <a:rPr lang="ru-RU" dirty="0">
                <a:latin typeface="Google Sans" panose="020B0503030502040204" pitchFamily="34" charset="0"/>
              </a:rPr>
              <a:t>Лапшин Михаил Сергеевич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endParaRPr lang="ru-RU" dirty="0">
              <a:latin typeface="Google Sans" panose="020B0503030502040204" pitchFamily="34" charset="0"/>
            </a:endParaRPr>
          </a:p>
          <a:p>
            <a:r>
              <a:rPr lang="ru-RU" dirty="0">
                <a:latin typeface="Google Sans" panose="020B0503030502040204" pitchFamily="34" charset="0"/>
              </a:rPr>
              <a:t>группа 201-361</a:t>
            </a:r>
            <a:br>
              <a:rPr lang="ru-RU" dirty="0">
                <a:latin typeface="Google Sans" panose="020B0503030502040204" pitchFamily="34" charset="0"/>
              </a:rPr>
            </a:br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4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0D45-701A-4E78-B60B-EE9B9D38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Ход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0DBD-6ACA-43FA-BFE6-95758650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1" y="1580050"/>
            <a:ext cx="5349845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Начиная разработку приложения</a:t>
            </a:r>
            <a:r>
              <a:rPr lang="en-US" dirty="0">
                <a:effectLst/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команда придерживалась трех главных правил создания сервисов</a:t>
            </a:r>
            <a:r>
              <a:rPr lang="en-US" dirty="0">
                <a:effectLst/>
                <a:latin typeface="Google Sans" panose="020B0503030502040204" pitchFamily="34" charset="0"/>
              </a:rPr>
              <a:t> VK Mini Apps:</a:t>
            </a:r>
            <a:endParaRPr lang="ru-RU" dirty="0">
              <a:effectLst/>
              <a:latin typeface="Google Sans" panose="020B0503030502040204" pitchFamily="34" charset="0"/>
            </a:endParaRPr>
          </a:p>
          <a:p>
            <a:pPr marL="494100" indent="-457200">
              <a:buFont typeface="+mj-lt"/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Сервис должен подходить под правила размещения рекламных объявлений ВКонтакте и правила платформы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Для взаимодействия с данными пользователя требуется использовать библиотеку VK Bridge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Основная задача должна решаться внутри сервиса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204A2-4BFE-4BAE-B194-7188266C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26" y="1580050"/>
            <a:ext cx="5444196" cy="387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32B7A-EB0F-4E84-BA0D-E8C0E2E3101B}"/>
              </a:ext>
            </a:extLst>
          </p:cNvPr>
          <p:cNvSpPr txBox="1"/>
          <p:nvPr/>
        </p:nvSpPr>
        <p:spPr>
          <a:xfrm>
            <a:off x="6241333" y="5454400"/>
            <a:ext cx="516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</a:t>
            </a:r>
            <a:r>
              <a:rPr lang="ru-RU" sz="1400" dirty="0">
                <a:latin typeface="Google Sans" panose="020B0503030502040204" pitchFamily="34" charset="0"/>
              </a:rPr>
              <a:t> </a:t>
            </a:r>
            <a:r>
              <a:rPr lang="en-US" sz="1400" dirty="0">
                <a:latin typeface="Google Sans" panose="020B0503030502040204" pitchFamily="34" charset="0"/>
              </a:rPr>
              <a:t>7</a:t>
            </a:r>
            <a:r>
              <a:rPr lang="ru-RU" sz="1400" dirty="0">
                <a:latin typeface="Google Sans" panose="020B0503030502040204" pitchFamily="34" charset="0"/>
              </a:rPr>
              <a:t> – Вырезка из документации </a:t>
            </a:r>
            <a:r>
              <a:rPr lang="en-US" sz="1400" dirty="0">
                <a:latin typeface="Google Sans" panose="020B0503030502040204" pitchFamily="34" charset="0"/>
              </a:rPr>
              <a:t>VK Mini Apps, </a:t>
            </a:r>
            <a:r>
              <a:rPr lang="ru-RU" sz="1400" dirty="0">
                <a:latin typeface="Google Sans" panose="020B0503030502040204" pitchFamily="34" charset="0"/>
              </a:rPr>
              <a:t>подключение </a:t>
            </a:r>
            <a:r>
              <a:rPr lang="en-US" sz="1400" dirty="0">
                <a:latin typeface="Google Sans" panose="020B0503030502040204" pitchFamily="34" charset="0"/>
              </a:rPr>
              <a:t>VK Connect </a:t>
            </a:r>
            <a:r>
              <a:rPr lang="ru-RU" sz="1400" dirty="0">
                <a:latin typeface="Google Sans" panose="020B0503030502040204" pitchFamily="34" charset="0"/>
              </a:rPr>
              <a:t>к сервису</a:t>
            </a:r>
          </a:p>
        </p:txBody>
      </p:sp>
    </p:spTree>
    <p:extLst>
      <p:ext uri="{BB962C8B-B14F-4D97-AF65-F5344CB8AC3E}">
        <p14:creationId xmlns:p14="http://schemas.microsoft.com/office/powerpoint/2010/main" val="313321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Планы на будущее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Поскольку на конец весеннего семестра 2020-2021 учебного года нами были освоены не все инструменты разработки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нашим планом на следующий учебный семестр остаются:</a:t>
            </a:r>
          </a:p>
          <a:p>
            <a:pPr marL="494100" indent="-457200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Разработка приложения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Оформление документации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Публикация приложения на платформе Вконтакте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Оформление итогового отчета о проделанной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142216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63F1DCB-C13E-4216-98A3-3633BD40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82880"/>
            <a:ext cx="10353762" cy="970450"/>
          </a:xfrm>
        </p:spPr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Команда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19A1-6612-4D50-8B13-719F9D6D12AF}"/>
              </a:ext>
            </a:extLst>
          </p:cNvPr>
          <p:cNvSpPr txBox="1"/>
          <p:nvPr/>
        </p:nvSpPr>
        <p:spPr>
          <a:xfrm>
            <a:off x="1218919" y="5295900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Google Sans" panose="020B0503030502040204" pitchFamily="34" charset="0"/>
              </a:rPr>
              <a:t>Бузмаков Антон Игоревич</a:t>
            </a:r>
            <a:r>
              <a:rPr lang="en-US" sz="1600" dirty="0">
                <a:latin typeface="Google Sans" panose="020B0503030502040204" pitchFamily="34" charset="0"/>
              </a:rPr>
              <a:t>,</a:t>
            </a:r>
            <a:endParaRPr lang="ru-RU" sz="1600" dirty="0">
              <a:latin typeface="Google Sans" panose="020B0503030502040204" pitchFamily="34" charset="0"/>
            </a:endParaRPr>
          </a:p>
          <a:p>
            <a:r>
              <a:rPr lang="ru-RU" sz="1600" dirty="0">
                <a:latin typeface="Google Sans" panose="020B0503030502040204" pitchFamily="34" charset="0"/>
              </a:rPr>
              <a:t>группа 201-361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C6DD0-76B5-428D-A913-79E09364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r="5294"/>
          <a:stretch/>
        </p:blipFill>
        <p:spPr>
          <a:xfrm>
            <a:off x="1218922" y="1562100"/>
            <a:ext cx="3733800" cy="37338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331F1DA-7843-45D6-869E-2E1CD3D27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/>
        </p:blipFill>
        <p:spPr bwMode="auto">
          <a:xfrm>
            <a:off x="7239279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9A3559-A5E6-4B2D-A359-D11D38137D49}"/>
              </a:ext>
            </a:extLst>
          </p:cNvPr>
          <p:cNvSpPr txBox="1"/>
          <p:nvPr/>
        </p:nvSpPr>
        <p:spPr>
          <a:xfrm>
            <a:off x="7239279" y="5295900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Google Sans" panose="020B0503030502040204" pitchFamily="34" charset="0"/>
              </a:rPr>
              <a:t>Лапшин Михаил Сергеевич</a:t>
            </a:r>
            <a:r>
              <a:rPr lang="en-US" sz="1600" dirty="0">
                <a:latin typeface="Google Sans" panose="020B0503030502040204" pitchFamily="34" charset="0"/>
              </a:rPr>
              <a:t>,</a:t>
            </a:r>
            <a:endParaRPr lang="ru-RU" sz="1600" dirty="0">
              <a:latin typeface="Google Sans" panose="020B0503030502040204" pitchFamily="34" charset="0"/>
            </a:endParaRPr>
          </a:p>
          <a:p>
            <a:r>
              <a:rPr lang="ru-RU" sz="1600" dirty="0">
                <a:latin typeface="Google Sans" panose="020B0503030502040204" pitchFamily="34" charset="0"/>
              </a:rPr>
              <a:t>группа 201-361</a:t>
            </a:r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E712-BF87-42D1-B2B0-6511841B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Аннотация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6B4E-B9DE-4352-8B4C-B18C35A6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800513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>
                <a:latin typeface="Google Sans" panose="020B0503030502040204" pitchFamily="34" charset="0"/>
              </a:rPr>
              <a:t>VK Mini Apps – это платформа встраиваемых кроссплатформенных приложений ВКонтакте. Наше приложение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ru-RU" dirty="0">
                <a:latin typeface="Google Sans" panose="020B0503030502040204" pitchFamily="34" charset="0"/>
              </a:rPr>
              <a:t>созданное на базе стандартных веб-технологий – HTML, JS, CSS</a:t>
            </a:r>
            <a:r>
              <a:rPr lang="en-US" dirty="0">
                <a:latin typeface="Google Sans" panose="020B0503030502040204" pitchFamily="34" charset="0"/>
              </a:rPr>
              <a:t> – </a:t>
            </a:r>
            <a:r>
              <a:rPr lang="ru-RU" dirty="0">
                <a:latin typeface="Google Sans" panose="020B0503030502040204" pitchFamily="34" charset="0"/>
              </a:rPr>
              <a:t>даст людям, ищущим интересные места в Москве, легкий доступ к информации и помогут в изучении города Москвы.</a:t>
            </a:r>
          </a:p>
          <a:p>
            <a:pPr marL="36900" indent="0">
              <a:buNone/>
            </a:pPr>
            <a:endParaRPr lang="ru-RU" dirty="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EAABD-4273-4709-9AEC-924449F89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t="-12837" r="18708" b="-6741"/>
          <a:stretch/>
        </p:blipFill>
        <p:spPr>
          <a:xfrm>
            <a:off x="7254241" y="1149629"/>
            <a:ext cx="4558742" cy="4558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06F51-A057-46BC-AF30-E1EDF9478EDF}"/>
              </a:ext>
            </a:extLst>
          </p:cNvPr>
          <p:cNvSpPr txBox="1"/>
          <p:nvPr/>
        </p:nvSpPr>
        <p:spPr>
          <a:xfrm>
            <a:off x="7372950" y="5484912"/>
            <a:ext cx="43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 1</a:t>
            </a:r>
            <a:r>
              <a:rPr lang="ru-RU" sz="1400" dirty="0">
                <a:latin typeface="Google Sans" panose="020B0503030502040204" pitchFamily="34" charset="0"/>
              </a:rPr>
              <a:t> – Логотип </a:t>
            </a:r>
            <a:r>
              <a:rPr lang="en-US" sz="1400" dirty="0">
                <a:latin typeface="Google Sans" panose="020B0503030502040204" pitchFamily="34" charset="0"/>
              </a:rPr>
              <a:t>VK Mini Apps</a:t>
            </a:r>
            <a:endParaRPr lang="ru-RU" sz="1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7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011E-E51A-427F-B1AA-57B423A7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Задание</a:t>
            </a:r>
            <a:r>
              <a:rPr lang="en-US" dirty="0">
                <a:latin typeface="Google Sans" panose="020B0503030502040204" pitchFamily="34" charset="0"/>
              </a:rPr>
              <a:t> </a:t>
            </a:r>
            <a:r>
              <a:rPr lang="ru-RU" dirty="0">
                <a:latin typeface="Google Sans" panose="020B0503030502040204" pitchFamily="34" charset="0"/>
              </a:rPr>
              <a:t>и этапы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9384-5503-41F8-A9AD-3F12B2D5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107474"/>
            <a:ext cx="3989131" cy="3683726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Цель проекта: создать мини-приложение Вконтакте «Гид по Москве», которое поможет пользователям находить интересные места в городе</a:t>
            </a:r>
            <a:endParaRPr lang="ru-RU" dirty="0">
              <a:latin typeface="Google Sans" panose="020B0503030502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C11841-7973-414A-BD71-C118C6ABDE1D}"/>
              </a:ext>
            </a:extLst>
          </p:cNvPr>
          <p:cNvSpPr txBox="1">
            <a:spLocks/>
          </p:cNvSpPr>
          <p:nvPr/>
        </p:nvSpPr>
        <p:spPr>
          <a:xfrm>
            <a:off x="7289074" y="2107474"/>
            <a:ext cx="3989131" cy="36837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Задачи по проекту: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Формирование списка мест</a:t>
            </a:r>
            <a:endParaRPr lang="en-US" dirty="0">
              <a:effectLst/>
              <a:latin typeface="Google Sans" panose="020B0503030502040204" pitchFamily="34" charset="0"/>
            </a:endParaRP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Изучение документации и освоение необходимых для работы инструментов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Создание приложения</a:t>
            </a:r>
            <a:r>
              <a:rPr lang="en-US" dirty="0">
                <a:effectLst/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оформление документации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Формирование отчета по выполненной работе</a:t>
            </a:r>
          </a:p>
          <a:p>
            <a:pPr marL="494100" indent="-457200">
              <a:buAutoNum type="arabicPeriod"/>
            </a:pPr>
            <a:r>
              <a:rPr lang="ru-RU" dirty="0">
                <a:effectLst/>
                <a:latin typeface="Google Sans" panose="020B0503030502040204" pitchFamily="34" charset="0"/>
              </a:rPr>
              <a:t>Тестирование приложения и внесение необходимых изменений</a:t>
            </a:r>
            <a:endParaRPr lang="en-US" dirty="0">
              <a:effectLst/>
              <a:latin typeface="Google Sans" panose="020B0503030502040204" pitchFamily="34" charset="0"/>
            </a:endParaRPr>
          </a:p>
          <a:p>
            <a:pPr marL="494100" indent="-457200">
              <a:buAutoNum type="arabicPeriod"/>
            </a:pPr>
            <a:endParaRPr lang="en-US" dirty="0">
              <a:effectLst/>
              <a:latin typeface="Google Sans" panose="020B0503030502040204" pitchFamily="34" charset="0"/>
            </a:endParaRPr>
          </a:p>
          <a:p>
            <a:endParaRPr lang="ru-RU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4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4E65-8A9A-4E9B-9815-17F275D3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Партнеры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1F5C-A9BD-49BE-AF7F-4CCCB7F95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206845" cy="4525095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Партнером проекта является Mail.ru Group.</a:t>
            </a:r>
          </a:p>
          <a:p>
            <a:pPr marL="36900" indent="0">
              <a:buNone/>
            </a:pPr>
            <a:r>
              <a:rPr lang="ru-RU" b="1" dirty="0">
                <a:effectLst/>
                <a:latin typeface="Google Sans" panose="020B0503030502040204" pitchFamily="34" charset="0"/>
              </a:rPr>
              <a:t>Mail.ru Group</a:t>
            </a:r>
            <a:r>
              <a:rPr lang="ru-RU" dirty="0">
                <a:effectLst/>
                <a:latin typeface="Google Sans" panose="020B0503030502040204" pitchFamily="34" charset="0"/>
              </a:rPr>
              <a:t> - это российская технологическая корпорация. Среди её активов мессенджер ICQ, мобильный сервис бесплатных объявлений «Юла», каршеринг YouDrive, платформа для доставки еды Delivery Club и </a:t>
            </a:r>
            <a:r>
              <a:rPr lang="ru-RU" b="1" dirty="0">
                <a:effectLst/>
                <a:latin typeface="Google Sans" panose="020B0503030502040204" pitchFamily="34" charset="0"/>
              </a:rPr>
              <a:t>социальная сеть «Вконтакте»</a:t>
            </a:r>
            <a:r>
              <a:rPr lang="ru-RU" dirty="0">
                <a:effectLst/>
                <a:latin typeface="Google Sans" panose="020B0503030502040204" pitchFamily="34" charset="0"/>
              </a:rPr>
              <a:t>.</a:t>
            </a:r>
          </a:p>
          <a:p>
            <a:endParaRPr lang="ru-RU" dirty="0">
              <a:latin typeface="Google Sans" panose="020B0503030502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95952-90C4-4CA2-A18B-CAAB20B73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316"/>
            <a:ext cx="4555861" cy="1959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B50BC-E37A-49DF-9FEF-341A03B64654}"/>
              </a:ext>
            </a:extLst>
          </p:cNvPr>
          <p:cNvSpPr txBox="1"/>
          <p:nvPr/>
        </p:nvSpPr>
        <p:spPr>
          <a:xfrm>
            <a:off x="6213268" y="4081505"/>
            <a:ext cx="43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 2</a:t>
            </a:r>
            <a:r>
              <a:rPr lang="ru-RU" sz="1400" dirty="0">
                <a:latin typeface="Google Sans" panose="020B0503030502040204" pitchFamily="34" charset="0"/>
              </a:rPr>
              <a:t> – Логотип </a:t>
            </a:r>
            <a:r>
              <a:rPr lang="en-US" sz="1400" dirty="0">
                <a:latin typeface="Google Sans" panose="020B0503030502040204" pitchFamily="34" charset="0"/>
              </a:rPr>
              <a:t>Mail.Ru Group</a:t>
            </a:r>
            <a:endParaRPr lang="ru-RU" sz="14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1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92ED-436C-4A22-9EBA-EA1F014B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Общее задание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8AFA-B782-43D7-8D23-94D34983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03590" cy="4058751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latin typeface="Google Sans" panose="020B0503030502040204" pitchFamily="34" charset="0"/>
              </a:rPr>
              <a:t>Для решения поставленных задач нами был составлен план работы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ru-RU" dirty="0">
                <a:latin typeface="Google Sans" panose="020B0503030502040204" pitchFamily="34" charset="0"/>
              </a:rPr>
              <a:t>включающий в себя такие пункты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ru-RU" dirty="0">
                <a:latin typeface="Google Sans" panose="020B0503030502040204" pitchFamily="34" charset="0"/>
              </a:rPr>
              <a:t>как: Оформление </a:t>
            </a:r>
            <a:r>
              <a:rPr lang="en-US" dirty="0">
                <a:latin typeface="Google Sans" panose="020B0503030502040204" pitchFamily="34" charset="0"/>
              </a:rPr>
              <a:t>Git-</a:t>
            </a:r>
            <a:r>
              <a:rPr lang="ru-RU" dirty="0">
                <a:latin typeface="Google Sans" panose="020B0503030502040204" pitchFamily="34" charset="0"/>
              </a:rPr>
              <a:t>репозитория</a:t>
            </a:r>
            <a:r>
              <a:rPr lang="en-US" dirty="0">
                <a:latin typeface="Google Sans" panose="020B0503030502040204" pitchFamily="34" charset="0"/>
              </a:rPr>
              <a:t>, </a:t>
            </a:r>
            <a:r>
              <a:rPr lang="ru-RU" dirty="0">
                <a:effectLst/>
                <a:latin typeface="Google Sans" panose="020B0503030502040204" pitchFamily="34" charset="0"/>
              </a:rPr>
              <a:t>Поиск креативных концепций дизайна приложения и др</a:t>
            </a:r>
            <a:r>
              <a:rPr lang="en-US" dirty="0">
                <a:effectLst/>
                <a:latin typeface="Google Sans" panose="020B0503030502040204" pitchFamily="34" charset="0"/>
              </a:rPr>
              <a:t>. </a:t>
            </a:r>
          </a:p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С полным планом можно ознакомиться в репозитории проекта</a:t>
            </a:r>
            <a:r>
              <a:rPr lang="en-US" dirty="0">
                <a:effectLst/>
                <a:latin typeface="Google Sans" panose="020B0503030502040204" pitchFamily="34" charset="0"/>
              </a:rPr>
              <a:t>.</a:t>
            </a:r>
            <a:endParaRPr lang="ru-RU" dirty="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1FDEF-053D-440E-BDC4-88858A8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99" y="1580050"/>
            <a:ext cx="4208309" cy="3787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28B93-6395-469D-A89D-2A5C06104A59}"/>
              </a:ext>
            </a:extLst>
          </p:cNvPr>
          <p:cNvSpPr txBox="1"/>
          <p:nvPr/>
        </p:nvSpPr>
        <p:spPr>
          <a:xfrm>
            <a:off x="6473891" y="5367528"/>
            <a:ext cx="43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 3</a:t>
            </a:r>
            <a:r>
              <a:rPr lang="ru-RU" sz="1400" dirty="0">
                <a:latin typeface="Google Sans" panose="020B0503030502040204" pitchFamily="34" charset="0"/>
              </a:rPr>
              <a:t>– Вырезка из плана работы</a:t>
            </a:r>
          </a:p>
        </p:txBody>
      </p:sp>
    </p:spTree>
    <p:extLst>
      <p:ext uri="{BB962C8B-B14F-4D97-AF65-F5344CB8AC3E}">
        <p14:creationId xmlns:p14="http://schemas.microsoft.com/office/powerpoint/2010/main" val="407361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F83C-B52C-4ABD-B33E-E557EC8E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Анализ предметной области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1FF6-7328-4DF4-BC4A-C452E0BCF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432141" cy="4058751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Сервисы VK Mini Apps — веб-приложения в нативном клиенте, позволяющие решать повседневные задачи или интересно проводить время, не выходя из ВКонтакте. Платформа открытая, так что сделать приложение может каждый. </a:t>
            </a:r>
          </a:p>
          <a:p>
            <a:endParaRPr lang="ru-RU" dirty="0">
              <a:latin typeface="Google Sans" panose="020B0503030502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336B-9BD3-42D3-90C0-0BBC23DE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2" y="1732449"/>
            <a:ext cx="3920914" cy="392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8583D-80DA-434A-8766-27494BEA3D75}"/>
              </a:ext>
            </a:extLst>
          </p:cNvPr>
          <p:cNvSpPr txBox="1"/>
          <p:nvPr/>
        </p:nvSpPr>
        <p:spPr>
          <a:xfrm>
            <a:off x="6639507" y="5653363"/>
            <a:ext cx="43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 </a:t>
            </a:r>
            <a:r>
              <a:rPr lang="ru-RU" sz="1400" dirty="0">
                <a:latin typeface="Google Sans" panose="020B0503030502040204" pitchFamily="34" charset="0"/>
              </a:rPr>
              <a:t>4– Мини-приложения Вконтакте</a:t>
            </a:r>
          </a:p>
        </p:txBody>
      </p:sp>
    </p:spTree>
    <p:extLst>
      <p:ext uri="{BB962C8B-B14F-4D97-AF65-F5344CB8AC3E}">
        <p14:creationId xmlns:p14="http://schemas.microsoft.com/office/powerpoint/2010/main" val="31124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Ход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3740"/>
            <a:ext cx="4293931" cy="3658157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Формирование списка мест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 основе анализа данных о посещаемости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нами был составлен список самых популярных мест Москвы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Данный список включает в себя такие объекты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как: </a:t>
            </a:r>
            <a:r>
              <a:rPr lang="ru-RU" dirty="0">
                <a:solidFill>
                  <a:srgbClr val="D8D8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Красная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 площадь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ВДНХ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Большой театр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Ходынское поле и др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r>
              <a:rPr lang="ru-RU" dirty="0">
                <a:solidFill>
                  <a:srgbClr val="D8D8D8"/>
                </a:solidFill>
                <a:latin typeface="Google Sans" panose="020B0503030502040204" pitchFamily="34" charset="0"/>
              </a:rPr>
              <a:t>Полный список объектов доступен в </a:t>
            </a:r>
            <a:r>
              <a:rPr lang="en-US" dirty="0">
                <a:solidFill>
                  <a:srgbClr val="D8D8D8"/>
                </a:solidFill>
                <a:latin typeface="Google Sans" panose="020B0503030502040204" pitchFamily="34" charset="0"/>
              </a:rPr>
              <a:t>Git-</a:t>
            </a:r>
            <a:r>
              <a:rPr lang="ru-RU" dirty="0">
                <a:solidFill>
                  <a:srgbClr val="D8D8D8"/>
                </a:solidFill>
                <a:latin typeface="Google Sans" panose="020B0503030502040204" pitchFamily="34" charset="0"/>
              </a:rPr>
              <a:t>репозитории проекта</a:t>
            </a:r>
            <a:r>
              <a:rPr lang="en-US" dirty="0">
                <a:solidFill>
                  <a:srgbClr val="D8D8D8"/>
                </a:solidFill>
                <a:latin typeface="Google Sans" panose="020B0503030502040204" pitchFamily="34" charset="0"/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CE2337-3F4D-4288-9DED-E63698599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1" r="2294" b="12718"/>
          <a:stretch/>
        </p:blipFill>
        <p:spPr bwMode="auto">
          <a:xfrm>
            <a:off x="5312229" y="1723740"/>
            <a:ext cx="5995590" cy="36581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0DF23-C962-4057-BB25-31F0AD950157}"/>
              </a:ext>
            </a:extLst>
          </p:cNvPr>
          <p:cNvSpPr txBox="1"/>
          <p:nvPr/>
        </p:nvSpPr>
        <p:spPr>
          <a:xfrm>
            <a:off x="5727933" y="5412375"/>
            <a:ext cx="516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</a:t>
            </a:r>
            <a:r>
              <a:rPr lang="ru-RU" sz="1400" dirty="0">
                <a:latin typeface="Google Sans" panose="020B0503030502040204" pitchFamily="34" charset="0"/>
              </a:rPr>
              <a:t> 5 – Вырезка из списка мест</a:t>
            </a:r>
          </a:p>
        </p:txBody>
      </p:sp>
    </p:spTree>
    <p:extLst>
      <p:ext uri="{BB962C8B-B14F-4D97-AF65-F5344CB8AC3E}">
        <p14:creationId xmlns:p14="http://schemas.microsoft.com/office/powerpoint/2010/main" val="250958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23D-5216-4DF6-A705-BEB37AE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ogle Sans" panose="020B0503030502040204" pitchFamily="34" charset="0"/>
              </a:rPr>
              <a:t>Ход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BE7-9BC3-4310-B445-AAF25D03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37398" cy="4084877"/>
          </a:xfrm>
        </p:spPr>
        <p:txBody>
          <a:bodyPr/>
          <a:lstStyle/>
          <a:p>
            <a:pPr marL="36900" indent="0">
              <a:buNone/>
            </a:pPr>
            <a:r>
              <a:rPr lang="ru-RU" dirty="0">
                <a:effectLst/>
                <a:latin typeface="Google Sans" panose="020B0503030502040204" pitchFamily="34" charset="0"/>
              </a:rPr>
              <a:t>Освоение необходимых для работы инструментов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. 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ogle Sans" panose="020B0503030502040204" pitchFamily="34" charset="0"/>
            </a:endParaRPr>
          </a:p>
          <a:p>
            <a:pPr marL="3690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Для успешного выполнения поставленной задачи нам необходимо было освоить следующие инструменты разработки: язык программирования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JavaScript,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библиотека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React.js.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В течение учебного семестра нами был освоен язык программирования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JavaScript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и получены базовые знания для работы с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503030502040204" pitchFamily="34" charset="0"/>
              </a:rPr>
              <a:t>React.</a:t>
            </a:r>
            <a:endParaRPr lang="ru-RU" dirty="0">
              <a:effectLst/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3A977-101A-4743-AA44-5237EB03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449"/>
            <a:ext cx="5576918" cy="408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ED83B-A005-4CF5-BDC7-9A0BFD342FF9}"/>
              </a:ext>
            </a:extLst>
          </p:cNvPr>
          <p:cNvSpPr txBox="1"/>
          <p:nvPr/>
        </p:nvSpPr>
        <p:spPr>
          <a:xfrm>
            <a:off x="6302368" y="5817326"/>
            <a:ext cx="516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Google Sans" panose="020B0503030502040204" pitchFamily="34" charset="0"/>
              </a:rPr>
              <a:t>Рис</a:t>
            </a:r>
            <a:r>
              <a:rPr lang="en-US" sz="1400" dirty="0">
                <a:latin typeface="Google Sans" panose="020B0503030502040204" pitchFamily="34" charset="0"/>
              </a:rPr>
              <a:t>.</a:t>
            </a:r>
            <a:r>
              <a:rPr lang="ru-RU" sz="1400" dirty="0">
                <a:latin typeface="Google Sans" panose="020B0503030502040204" pitchFamily="34" charset="0"/>
              </a:rPr>
              <a:t> 6 – Фрагмент курса по </a:t>
            </a:r>
            <a:r>
              <a:rPr lang="en-US" sz="1400" dirty="0">
                <a:latin typeface="Google Sans" panose="020B0503030502040204" pitchFamily="34" charset="0"/>
              </a:rPr>
              <a:t>React, </a:t>
            </a:r>
            <a:r>
              <a:rPr lang="ru-RU" sz="1400" dirty="0">
                <a:latin typeface="Google Sans" panose="020B0503030502040204" pitchFamily="34" charset="0"/>
              </a:rPr>
              <a:t>автор – Максим Пацианский</a:t>
            </a:r>
          </a:p>
        </p:txBody>
      </p:sp>
    </p:spTree>
    <p:extLst>
      <p:ext uri="{BB962C8B-B14F-4D97-AF65-F5344CB8AC3E}">
        <p14:creationId xmlns:p14="http://schemas.microsoft.com/office/powerpoint/2010/main" val="3232144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187</TotalTime>
  <Words>516</Words>
  <Application>Microsoft Office PowerPoint</Application>
  <PresentationFormat>Widescreen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Calisto MT</vt:lpstr>
      <vt:lpstr>Google Sans</vt:lpstr>
      <vt:lpstr>Wingdings 2</vt:lpstr>
      <vt:lpstr>Slate</vt:lpstr>
      <vt:lpstr>Проект «Гид по Москве»</vt:lpstr>
      <vt:lpstr>Команда</vt:lpstr>
      <vt:lpstr>Аннотация</vt:lpstr>
      <vt:lpstr>Задание и этапы работы</vt:lpstr>
      <vt:lpstr>Партнеры</vt:lpstr>
      <vt:lpstr>Общее задание</vt:lpstr>
      <vt:lpstr>Анализ предметной области</vt:lpstr>
      <vt:lpstr>Ход работы</vt:lpstr>
      <vt:lpstr>Ход работы</vt:lpstr>
      <vt:lpstr>Ход работы</vt:lpstr>
      <vt:lpstr>Планы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«Гид по Москве»</dc:title>
  <dc:creator>Anton Buzmakov</dc:creator>
  <cp:lastModifiedBy>Anton Buzmakov</cp:lastModifiedBy>
  <cp:revision>14</cp:revision>
  <dcterms:created xsi:type="dcterms:W3CDTF">2021-06-11T16:51:37Z</dcterms:created>
  <dcterms:modified xsi:type="dcterms:W3CDTF">2021-06-29T05:44:09Z</dcterms:modified>
</cp:coreProperties>
</file>